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Karl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Karla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Karl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arla-boldItalic.fntdata"/><Relationship Id="rId30" Type="http://schemas.openxmlformats.org/officeDocument/2006/relationships/font" Target="fonts/Karl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FFC10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360"/>
              </a:spcBef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C10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b="1" sz="24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●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○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buChar char="■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79100" y="234450"/>
            <a:ext cx="2670775" cy="4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type="ctrTitle"/>
          </p:nvPr>
        </p:nvSpPr>
        <p:spPr>
          <a:xfrm>
            <a:off x="656800" y="2665850"/>
            <a:ext cx="4146600" cy="836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COFFEE TIME</a:t>
            </a:r>
            <a:r>
              <a:rPr lang="en">
                <a:solidFill>
                  <a:srgbClr val="00BCD4"/>
                </a:solidFill>
              </a:rPr>
              <a:t> 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742750" y="3434550"/>
            <a:ext cx="1947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FA8DC"/>
                </a:solidFill>
                <a:latin typeface="Raleway"/>
                <a:ea typeface="Raleway"/>
                <a:cs typeface="Raleway"/>
                <a:sym typeface="Raleway"/>
              </a:rPr>
              <a:t>2017 Hack the North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2655625" y="3434550"/>
            <a:ext cx="1947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  <a:latin typeface="Raleway"/>
                <a:ea typeface="Raleway"/>
                <a:cs typeface="Raleway"/>
                <a:sym typeface="Raleway"/>
              </a:rPr>
              <a:t>By Coffee team</a:t>
            </a:r>
          </a:p>
        </p:txBody>
      </p:sp>
      <p:grpSp>
        <p:nvGrpSpPr>
          <p:cNvPr id="69" name="Shape 69"/>
          <p:cNvGrpSpPr/>
          <p:nvPr/>
        </p:nvGrpSpPr>
        <p:grpSpPr>
          <a:xfrm>
            <a:off x="742744" y="2301728"/>
            <a:ext cx="502625" cy="446586"/>
            <a:chOff x="5292575" y="3681900"/>
            <a:chExt cx="420150" cy="373275"/>
          </a:xfrm>
        </p:grpSpPr>
        <p:sp>
          <p:nvSpPr>
            <p:cNvPr id="70" name="Shape 70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775" y="798899"/>
            <a:ext cx="1889200" cy="335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8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SEND OUT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BILL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599" y="762012"/>
            <a:ext cx="2035951" cy="361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9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ADDITIONAL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SETTINGS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228" y="759425"/>
            <a:ext cx="2038851" cy="362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10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SETTING ACCOUNT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449" y="770999"/>
            <a:ext cx="2034474" cy="361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159" name="Shape 159"/>
          <p:cNvSpPr txBox="1"/>
          <p:nvPr>
            <p:ph idx="4294967295" type="body"/>
          </p:nvPr>
        </p:nvSpPr>
        <p:spPr>
          <a:xfrm>
            <a:off x="838250" y="1657350"/>
            <a:ext cx="4747200" cy="225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“Great things never came out of comfort zones”.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Motivation.</a:t>
            </a:r>
          </a:p>
        </p:txBody>
      </p:sp>
      <p:sp>
        <p:nvSpPr>
          <p:cNvPr id="165" name="Shape 165"/>
          <p:cNvSpPr txBox="1"/>
          <p:nvPr>
            <p:ph idx="4294967295" type="body"/>
          </p:nvPr>
        </p:nvSpPr>
        <p:spPr>
          <a:xfrm>
            <a:off x="838250" y="1657350"/>
            <a:ext cx="4747200" cy="225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“Great things never came out of comfort zones”.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246550" y="2771550"/>
            <a:ext cx="1972800" cy="1830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ENJOY THE HAPPY SHARING MOMENT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C107"/>
                </a:solidFill>
              </a:rPr>
              <a:t>About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Coffee Time provides an easy platform that allows others to pick up your coffee for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CREATE ACCOUNT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875" y="749949"/>
            <a:ext cx="2049524" cy="364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2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CREATE A GROUP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775" y="776675"/>
            <a:ext cx="2058598" cy="36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ctrTitle"/>
          </p:nvPr>
        </p:nvSpPr>
        <p:spPr>
          <a:xfrm>
            <a:off x="648300" y="1354750"/>
            <a:ext cx="19191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3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JOIN A GROUP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124" y="767250"/>
            <a:ext cx="2048924" cy="364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4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VIEW GROUPS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450" y="732099"/>
            <a:ext cx="2049899" cy="36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5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START A NEW ORDER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450" y="732099"/>
            <a:ext cx="2049899" cy="36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6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OTHERS JOIN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450" y="732099"/>
            <a:ext cx="2049899" cy="36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3378" l="20930" r="31717" t="3555"/>
          <a:stretch/>
        </p:blipFill>
        <p:spPr>
          <a:xfrm>
            <a:off x="5628075" y="166451"/>
            <a:ext cx="2865074" cy="48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ctrTitle"/>
          </p:nvPr>
        </p:nvSpPr>
        <p:spPr>
          <a:xfrm>
            <a:off x="648300" y="1354750"/>
            <a:ext cx="3114000" cy="298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7</a:t>
            </a:r>
            <a:r>
              <a:rPr lang="en" sz="7200">
                <a:solidFill>
                  <a:srgbClr val="FFC107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ENTER THE BILL AMOUNT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800" y="773674"/>
            <a:ext cx="2046548" cy="36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